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0071100" cy="7734300"/>
  <p:notesSz cx="10071100" cy="77343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4" roundtripDataSignature="AMtx7mhSueUOl62UrbmhZhsv56cHfo7LS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28"/>
  </p:normalViewPr>
  <p:slideViewPr>
    <p:cSldViewPr snapToGrid="0">
      <p:cViewPr varScale="1">
        <p:scale>
          <a:sx n="106" d="100"/>
          <a:sy n="106" d="100"/>
        </p:scale>
        <p:origin x="296" y="17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678850" y="580050"/>
            <a:ext cx="6714400" cy="29003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1007100" y="3673775"/>
            <a:ext cx="8056875" cy="3480425"/>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Google Shape;40;p1:notes"/>
          <p:cNvSpPr txBox="1">
            <a:spLocks noGrp="1"/>
          </p:cNvSpPr>
          <p:nvPr>
            <p:ph type="body" idx="1"/>
          </p:nvPr>
        </p:nvSpPr>
        <p:spPr>
          <a:xfrm>
            <a:off x="1007100" y="3673775"/>
            <a:ext cx="8056875" cy="34804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1" name="Google Shape;41;p1:notes"/>
          <p:cNvSpPr>
            <a:spLocks noGrp="1" noRot="1" noChangeAspect="1"/>
          </p:cNvSpPr>
          <p:nvPr>
            <p:ph type="sldImg" idx="2"/>
          </p:nvPr>
        </p:nvSpPr>
        <p:spPr>
          <a:xfrm>
            <a:off x="3148013" y="579438"/>
            <a:ext cx="3776662" cy="29003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p2:notes"/>
          <p:cNvSpPr txBox="1">
            <a:spLocks noGrp="1"/>
          </p:cNvSpPr>
          <p:nvPr>
            <p:ph type="body" idx="1"/>
          </p:nvPr>
        </p:nvSpPr>
        <p:spPr>
          <a:xfrm>
            <a:off x="1007100" y="3673775"/>
            <a:ext cx="8056875" cy="34804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7" name="Google Shape;47;p2:notes"/>
          <p:cNvSpPr>
            <a:spLocks noGrp="1" noRot="1" noChangeAspect="1"/>
          </p:cNvSpPr>
          <p:nvPr>
            <p:ph type="sldImg" idx="2"/>
          </p:nvPr>
        </p:nvSpPr>
        <p:spPr>
          <a:xfrm>
            <a:off x="3148013" y="579438"/>
            <a:ext cx="3776662" cy="29003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3:notes"/>
          <p:cNvSpPr txBox="1">
            <a:spLocks noGrp="1"/>
          </p:cNvSpPr>
          <p:nvPr>
            <p:ph type="body" idx="1"/>
          </p:nvPr>
        </p:nvSpPr>
        <p:spPr>
          <a:xfrm>
            <a:off x="1007100" y="3673775"/>
            <a:ext cx="8056875" cy="34804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3" name="Google Shape;53;p3:notes"/>
          <p:cNvSpPr>
            <a:spLocks noGrp="1" noRot="1" noChangeAspect="1"/>
          </p:cNvSpPr>
          <p:nvPr>
            <p:ph type="sldImg" idx="2"/>
          </p:nvPr>
        </p:nvSpPr>
        <p:spPr>
          <a:xfrm>
            <a:off x="3148013" y="579438"/>
            <a:ext cx="3776662" cy="29003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4:notes"/>
          <p:cNvSpPr txBox="1">
            <a:spLocks noGrp="1"/>
          </p:cNvSpPr>
          <p:nvPr>
            <p:ph type="body" idx="1"/>
          </p:nvPr>
        </p:nvSpPr>
        <p:spPr>
          <a:xfrm>
            <a:off x="1007100" y="3673775"/>
            <a:ext cx="8056875" cy="34804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5" name="Google Shape;65;p4:notes"/>
          <p:cNvSpPr>
            <a:spLocks noGrp="1" noRot="1" noChangeAspect="1"/>
          </p:cNvSpPr>
          <p:nvPr>
            <p:ph type="sldImg" idx="2"/>
          </p:nvPr>
        </p:nvSpPr>
        <p:spPr>
          <a:xfrm>
            <a:off x="3148013" y="579438"/>
            <a:ext cx="3776662" cy="29003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5:notes"/>
          <p:cNvSpPr txBox="1">
            <a:spLocks noGrp="1"/>
          </p:cNvSpPr>
          <p:nvPr>
            <p:ph type="body" idx="1"/>
          </p:nvPr>
        </p:nvSpPr>
        <p:spPr>
          <a:xfrm>
            <a:off x="1007100" y="3673775"/>
            <a:ext cx="8056875" cy="34804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5" name="Google Shape;75;p5:notes"/>
          <p:cNvSpPr>
            <a:spLocks noGrp="1" noRot="1" noChangeAspect="1"/>
          </p:cNvSpPr>
          <p:nvPr>
            <p:ph type="sldImg" idx="2"/>
          </p:nvPr>
        </p:nvSpPr>
        <p:spPr>
          <a:xfrm>
            <a:off x="3148013" y="579438"/>
            <a:ext cx="3776662" cy="29003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6:notes"/>
          <p:cNvSpPr txBox="1">
            <a:spLocks noGrp="1"/>
          </p:cNvSpPr>
          <p:nvPr>
            <p:ph type="body" idx="1"/>
          </p:nvPr>
        </p:nvSpPr>
        <p:spPr>
          <a:xfrm>
            <a:off x="1007100" y="3673775"/>
            <a:ext cx="8056875" cy="34804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6:notes"/>
          <p:cNvSpPr>
            <a:spLocks noGrp="1" noRot="1" noChangeAspect="1"/>
          </p:cNvSpPr>
          <p:nvPr>
            <p:ph type="sldImg" idx="2"/>
          </p:nvPr>
        </p:nvSpPr>
        <p:spPr>
          <a:xfrm>
            <a:off x="3148013" y="579438"/>
            <a:ext cx="3776662" cy="29003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7:notes"/>
          <p:cNvSpPr txBox="1">
            <a:spLocks noGrp="1"/>
          </p:cNvSpPr>
          <p:nvPr>
            <p:ph type="body" idx="1"/>
          </p:nvPr>
        </p:nvSpPr>
        <p:spPr>
          <a:xfrm>
            <a:off x="1007100" y="3673775"/>
            <a:ext cx="8056875" cy="34804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3" name="Google Shape;93;p7:notes"/>
          <p:cNvSpPr>
            <a:spLocks noGrp="1" noRot="1" noChangeAspect="1"/>
          </p:cNvSpPr>
          <p:nvPr>
            <p:ph type="sldImg" idx="2"/>
          </p:nvPr>
        </p:nvSpPr>
        <p:spPr>
          <a:xfrm>
            <a:off x="3148013" y="579438"/>
            <a:ext cx="3776662" cy="29003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8:notes"/>
          <p:cNvSpPr txBox="1">
            <a:spLocks noGrp="1"/>
          </p:cNvSpPr>
          <p:nvPr>
            <p:ph type="body" idx="1"/>
          </p:nvPr>
        </p:nvSpPr>
        <p:spPr>
          <a:xfrm>
            <a:off x="1007100" y="3673775"/>
            <a:ext cx="8056875" cy="34804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p8:notes"/>
          <p:cNvSpPr>
            <a:spLocks noGrp="1" noRot="1" noChangeAspect="1"/>
          </p:cNvSpPr>
          <p:nvPr>
            <p:ph type="sldImg" idx="2"/>
          </p:nvPr>
        </p:nvSpPr>
        <p:spPr>
          <a:xfrm>
            <a:off x="3148013" y="579438"/>
            <a:ext cx="3776662" cy="29003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obj">
  <p:cSld name="OBJECT">
    <p:spTree>
      <p:nvGrpSpPr>
        <p:cNvPr id="1" name="Shape 11"/>
        <p:cNvGrpSpPr/>
        <p:nvPr/>
      </p:nvGrpSpPr>
      <p:grpSpPr>
        <a:xfrm>
          <a:off x="0" y="0"/>
          <a:ext cx="0" cy="0"/>
          <a:chOff x="0" y="0"/>
          <a:chExt cx="0" cy="0"/>
        </a:xfrm>
      </p:grpSpPr>
      <p:sp>
        <p:nvSpPr>
          <p:cNvPr id="12" name="Google Shape;12;p10"/>
          <p:cNvSpPr txBox="1">
            <a:spLocks noGrp="1"/>
          </p:cNvSpPr>
          <p:nvPr>
            <p:ph type="ftr" idx="11"/>
          </p:nvPr>
        </p:nvSpPr>
        <p:spPr>
          <a:xfrm>
            <a:off x="3424174" y="7192899"/>
            <a:ext cx="3222752" cy="386715"/>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 name="Google Shape;13;p10"/>
          <p:cNvSpPr txBox="1">
            <a:spLocks noGrp="1"/>
          </p:cNvSpPr>
          <p:nvPr>
            <p:ph type="dt" idx="10"/>
          </p:nvPr>
        </p:nvSpPr>
        <p:spPr>
          <a:xfrm>
            <a:off x="503555" y="7192899"/>
            <a:ext cx="2316353" cy="386715"/>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 name="Google Shape;14;p10"/>
          <p:cNvSpPr txBox="1">
            <a:spLocks noGrp="1"/>
          </p:cNvSpPr>
          <p:nvPr>
            <p:ph type="sldNum" idx="12"/>
          </p:nvPr>
        </p:nvSpPr>
        <p:spPr>
          <a:xfrm>
            <a:off x="7251192" y="7192899"/>
            <a:ext cx="2316353" cy="386715"/>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s-MX"/>
              <a:t>‹Nº›</a:t>
            </a:fld>
            <a:endParaRPr sz="1800" b="0" i="0" u="none" strike="noStrike" cap="none">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5"/>
        <p:cNvGrpSpPr/>
        <p:nvPr/>
      </p:nvGrpSpPr>
      <p:grpSpPr>
        <a:xfrm>
          <a:off x="0" y="0"/>
          <a:ext cx="0" cy="0"/>
          <a:chOff x="0" y="0"/>
          <a:chExt cx="0" cy="0"/>
        </a:xfrm>
      </p:grpSpPr>
      <p:sp>
        <p:nvSpPr>
          <p:cNvPr id="16" name="Google Shape;16;p11"/>
          <p:cNvSpPr txBox="1">
            <a:spLocks noGrp="1"/>
          </p:cNvSpPr>
          <p:nvPr>
            <p:ph type="ctrTitle"/>
          </p:nvPr>
        </p:nvSpPr>
        <p:spPr>
          <a:xfrm>
            <a:off x="755332" y="2397633"/>
            <a:ext cx="8560435" cy="1624203"/>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1"/>
          <p:cNvSpPr txBox="1">
            <a:spLocks noGrp="1"/>
          </p:cNvSpPr>
          <p:nvPr>
            <p:ph type="subTitle" idx="1"/>
          </p:nvPr>
        </p:nvSpPr>
        <p:spPr>
          <a:xfrm>
            <a:off x="1510665" y="4331208"/>
            <a:ext cx="7049770" cy="1933575"/>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11"/>
          <p:cNvSpPr txBox="1">
            <a:spLocks noGrp="1"/>
          </p:cNvSpPr>
          <p:nvPr>
            <p:ph type="ftr" idx="11"/>
          </p:nvPr>
        </p:nvSpPr>
        <p:spPr>
          <a:xfrm>
            <a:off x="3424174" y="7192899"/>
            <a:ext cx="3222752" cy="386715"/>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1"/>
          <p:cNvSpPr txBox="1">
            <a:spLocks noGrp="1"/>
          </p:cNvSpPr>
          <p:nvPr>
            <p:ph type="dt" idx="10"/>
          </p:nvPr>
        </p:nvSpPr>
        <p:spPr>
          <a:xfrm>
            <a:off x="503555" y="7192899"/>
            <a:ext cx="2316353" cy="386715"/>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1"/>
          <p:cNvSpPr txBox="1">
            <a:spLocks noGrp="1"/>
          </p:cNvSpPr>
          <p:nvPr>
            <p:ph type="sldNum" idx="12"/>
          </p:nvPr>
        </p:nvSpPr>
        <p:spPr>
          <a:xfrm>
            <a:off x="7251192" y="7192899"/>
            <a:ext cx="2316353" cy="386715"/>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s-MX"/>
              <a:t>‹Nº›</a:t>
            </a:fld>
            <a:endParaRPr sz="1800">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1"/>
        <p:cNvGrpSpPr/>
        <p:nvPr/>
      </p:nvGrpSpPr>
      <p:grpSpPr>
        <a:xfrm>
          <a:off x="0" y="0"/>
          <a:ext cx="0" cy="0"/>
          <a:chOff x="0" y="0"/>
          <a:chExt cx="0" cy="0"/>
        </a:xfrm>
      </p:grpSpPr>
      <p:sp>
        <p:nvSpPr>
          <p:cNvPr id="22" name="Google Shape;22;p12"/>
          <p:cNvSpPr txBox="1">
            <a:spLocks noGrp="1"/>
          </p:cNvSpPr>
          <p:nvPr>
            <p:ph type="title"/>
          </p:nvPr>
        </p:nvSpPr>
        <p:spPr>
          <a:xfrm>
            <a:off x="503555" y="309372"/>
            <a:ext cx="9063990" cy="1237488"/>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2"/>
          <p:cNvSpPr txBox="1">
            <a:spLocks noGrp="1"/>
          </p:cNvSpPr>
          <p:nvPr>
            <p:ph type="body" idx="1"/>
          </p:nvPr>
        </p:nvSpPr>
        <p:spPr>
          <a:xfrm>
            <a:off x="503555" y="1778889"/>
            <a:ext cx="9063990" cy="5104638"/>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4" name="Google Shape;24;p12"/>
          <p:cNvSpPr txBox="1">
            <a:spLocks noGrp="1"/>
          </p:cNvSpPr>
          <p:nvPr>
            <p:ph type="ftr" idx="11"/>
          </p:nvPr>
        </p:nvSpPr>
        <p:spPr>
          <a:xfrm>
            <a:off x="3424174" y="7192899"/>
            <a:ext cx="3222752" cy="386715"/>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2"/>
          <p:cNvSpPr txBox="1">
            <a:spLocks noGrp="1"/>
          </p:cNvSpPr>
          <p:nvPr>
            <p:ph type="dt" idx="10"/>
          </p:nvPr>
        </p:nvSpPr>
        <p:spPr>
          <a:xfrm>
            <a:off x="503555" y="7192899"/>
            <a:ext cx="2316353" cy="386715"/>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2"/>
          <p:cNvSpPr txBox="1">
            <a:spLocks noGrp="1"/>
          </p:cNvSpPr>
          <p:nvPr>
            <p:ph type="sldNum" idx="12"/>
          </p:nvPr>
        </p:nvSpPr>
        <p:spPr>
          <a:xfrm>
            <a:off x="7251192" y="7192899"/>
            <a:ext cx="2316353" cy="386715"/>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s-MX"/>
              <a:t>‹Nº›</a:t>
            </a:fld>
            <a:endParaRPr sz="1800">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7"/>
        <p:cNvGrpSpPr/>
        <p:nvPr/>
      </p:nvGrpSpPr>
      <p:grpSpPr>
        <a:xfrm>
          <a:off x="0" y="0"/>
          <a:ext cx="0" cy="0"/>
          <a:chOff x="0" y="0"/>
          <a:chExt cx="0" cy="0"/>
        </a:xfrm>
      </p:grpSpPr>
      <p:sp>
        <p:nvSpPr>
          <p:cNvPr id="28" name="Google Shape;28;p13"/>
          <p:cNvSpPr txBox="1">
            <a:spLocks noGrp="1"/>
          </p:cNvSpPr>
          <p:nvPr>
            <p:ph type="title"/>
          </p:nvPr>
        </p:nvSpPr>
        <p:spPr>
          <a:xfrm>
            <a:off x="503555" y="309372"/>
            <a:ext cx="9063990" cy="1237488"/>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3"/>
          <p:cNvSpPr txBox="1">
            <a:spLocks noGrp="1"/>
          </p:cNvSpPr>
          <p:nvPr>
            <p:ph type="body" idx="1"/>
          </p:nvPr>
        </p:nvSpPr>
        <p:spPr>
          <a:xfrm>
            <a:off x="503555" y="1778889"/>
            <a:ext cx="4380928" cy="5104638"/>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0" name="Google Shape;30;p13"/>
          <p:cNvSpPr txBox="1">
            <a:spLocks noGrp="1"/>
          </p:cNvSpPr>
          <p:nvPr>
            <p:ph type="body" idx="2"/>
          </p:nvPr>
        </p:nvSpPr>
        <p:spPr>
          <a:xfrm>
            <a:off x="5186616" y="1778889"/>
            <a:ext cx="4380928" cy="5104638"/>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1" name="Google Shape;31;p13"/>
          <p:cNvSpPr txBox="1">
            <a:spLocks noGrp="1"/>
          </p:cNvSpPr>
          <p:nvPr>
            <p:ph type="ftr" idx="11"/>
          </p:nvPr>
        </p:nvSpPr>
        <p:spPr>
          <a:xfrm>
            <a:off x="3424174" y="7192899"/>
            <a:ext cx="3222752" cy="386715"/>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3"/>
          <p:cNvSpPr txBox="1">
            <a:spLocks noGrp="1"/>
          </p:cNvSpPr>
          <p:nvPr>
            <p:ph type="dt" idx="10"/>
          </p:nvPr>
        </p:nvSpPr>
        <p:spPr>
          <a:xfrm>
            <a:off x="503555" y="7192899"/>
            <a:ext cx="2316353" cy="386715"/>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13"/>
          <p:cNvSpPr txBox="1">
            <a:spLocks noGrp="1"/>
          </p:cNvSpPr>
          <p:nvPr>
            <p:ph type="sldNum" idx="12"/>
          </p:nvPr>
        </p:nvSpPr>
        <p:spPr>
          <a:xfrm>
            <a:off x="7251192" y="7192899"/>
            <a:ext cx="2316353" cy="386715"/>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s-MX"/>
              <a:t>‹Nº›</a:t>
            </a:fld>
            <a:endParaRPr sz="1800">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34"/>
        <p:cNvGrpSpPr/>
        <p:nvPr/>
      </p:nvGrpSpPr>
      <p:grpSpPr>
        <a:xfrm>
          <a:off x="0" y="0"/>
          <a:ext cx="0" cy="0"/>
          <a:chOff x="0" y="0"/>
          <a:chExt cx="0" cy="0"/>
        </a:xfrm>
      </p:grpSpPr>
      <p:sp>
        <p:nvSpPr>
          <p:cNvPr id="35" name="Google Shape;35;p14"/>
          <p:cNvSpPr txBox="1">
            <a:spLocks noGrp="1"/>
          </p:cNvSpPr>
          <p:nvPr>
            <p:ph type="title"/>
          </p:nvPr>
        </p:nvSpPr>
        <p:spPr>
          <a:xfrm>
            <a:off x="503555" y="309372"/>
            <a:ext cx="9063990" cy="1237488"/>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14"/>
          <p:cNvSpPr txBox="1">
            <a:spLocks noGrp="1"/>
          </p:cNvSpPr>
          <p:nvPr>
            <p:ph type="ftr" idx="11"/>
          </p:nvPr>
        </p:nvSpPr>
        <p:spPr>
          <a:xfrm>
            <a:off x="3424174" y="7192899"/>
            <a:ext cx="3222752" cy="386715"/>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4"/>
          <p:cNvSpPr txBox="1">
            <a:spLocks noGrp="1"/>
          </p:cNvSpPr>
          <p:nvPr>
            <p:ph type="dt" idx="10"/>
          </p:nvPr>
        </p:nvSpPr>
        <p:spPr>
          <a:xfrm>
            <a:off x="503555" y="7192899"/>
            <a:ext cx="2316353" cy="386715"/>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4"/>
          <p:cNvSpPr txBox="1">
            <a:spLocks noGrp="1"/>
          </p:cNvSpPr>
          <p:nvPr>
            <p:ph type="sldNum" idx="12"/>
          </p:nvPr>
        </p:nvSpPr>
        <p:spPr>
          <a:xfrm>
            <a:off x="7251192" y="7192899"/>
            <a:ext cx="2316353" cy="386715"/>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s-MX"/>
              <a:t>‹Nº›</a:t>
            </a:fld>
            <a:endParaRPr sz="1800">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503555" y="309372"/>
            <a:ext cx="9063990" cy="1237488"/>
          </a:xfrm>
          <a:prstGeom prst="rect">
            <a:avLst/>
          </a:prstGeom>
          <a:noFill/>
          <a:ln>
            <a:noFill/>
          </a:ln>
        </p:spPr>
        <p:txBody>
          <a:bodyPr spcFirstLastPara="1" wrap="square" lIns="0" tIns="0" rIns="0" bIns="0" anchor="t" anchorCtr="0">
            <a:spAutoFit/>
          </a:bodyPr>
          <a:lstStyle>
            <a:lvl1pPr marR="0" lvl="0" algn="l" rtl="0">
              <a:spcBef>
                <a:spcPts val="0"/>
              </a:spcBef>
              <a:spcAft>
                <a:spcPts val="0"/>
              </a:spcAft>
              <a:buSzPts val="1400"/>
              <a:buNone/>
              <a:defRPr sz="1800" b="0" i="0" u="none" strike="noStrike" cap="none">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9"/>
          <p:cNvSpPr txBox="1">
            <a:spLocks noGrp="1"/>
          </p:cNvSpPr>
          <p:nvPr>
            <p:ph type="body" idx="1"/>
          </p:nvPr>
        </p:nvSpPr>
        <p:spPr>
          <a:xfrm>
            <a:off x="503555" y="1778889"/>
            <a:ext cx="9063990" cy="5104638"/>
          </a:xfrm>
          <a:prstGeom prst="rect">
            <a:avLst/>
          </a:prstGeom>
          <a:noFill/>
          <a:ln>
            <a:noFill/>
          </a:ln>
        </p:spPr>
        <p:txBody>
          <a:bodyPr spcFirstLastPara="1" wrap="square" lIns="0" tIns="0" rIns="0" bIns="0" anchor="t" anchorCtr="0">
            <a:spAutoFit/>
          </a:bodyPr>
          <a:lstStyle>
            <a:lvl1pPr marL="457200" marR="0" lvl="0" indent="-228600" algn="l" rtl="0">
              <a:spcBef>
                <a:spcPts val="0"/>
              </a:spcBef>
              <a:spcAft>
                <a:spcPts val="0"/>
              </a:spcAft>
              <a:buSzPts val="1400"/>
              <a:buNone/>
              <a:defRPr sz="1800" b="0" i="0" u="none" strike="noStrike" cap="none">
                <a:latin typeface="Calibri"/>
                <a:ea typeface="Calibri"/>
                <a:cs typeface="Calibri"/>
                <a:sym typeface="Calibri"/>
              </a:defRPr>
            </a:lvl1pPr>
            <a:lvl2pPr marL="914400" marR="0" lvl="1" indent="-228600" algn="l" rtl="0">
              <a:spcBef>
                <a:spcPts val="0"/>
              </a:spcBef>
              <a:spcAft>
                <a:spcPts val="0"/>
              </a:spcAft>
              <a:buSzPts val="1400"/>
              <a:buNone/>
              <a:defRPr sz="1800" b="0" i="0" u="none" strike="noStrike" cap="none">
                <a:latin typeface="Calibri"/>
                <a:ea typeface="Calibri"/>
                <a:cs typeface="Calibri"/>
                <a:sym typeface="Calibri"/>
              </a:defRPr>
            </a:lvl2pPr>
            <a:lvl3pPr marL="1371600" marR="0" lvl="2" indent="-228600" algn="l" rtl="0">
              <a:spcBef>
                <a:spcPts val="0"/>
              </a:spcBef>
              <a:spcAft>
                <a:spcPts val="0"/>
              </a:spcAft>
              <a:buSzPts val="1400"/>
              <a:buNone/>
              <a:defRPr sz="1800" b="0" i="0" u="none" strike="noStrike" cap="none">
                <a:latin typeface="Calibri"/>
                <a:ea typeface="Calibri"/>
                <a:cs typeface="Calibri"/>
                <a:sym typeface="Calibri"/>
              </a:defRPr>
            </a:lvl3pPr>
            <a:lvl4pPr marL="1828800" marR="0" lvl="3" indent="-228600" algn="l" rtl="0">
              <a:spcBef>
                <a:spcPts val="0"/>
              </a:spcBef>
              <a:spcAft>
                <a:spcPts val="0"/>
              </a:spcAft>
              <a:buSzPts val="1400"/>
              <a:buNone/>
              <a:defRPr sz="1800" b="0" i="0" u="none" strike="noStrike" cap="none">
                <a:latin typeface="Calibri"/>
                <a:ea typeface="Calibri"/>
                <a:cs typeface="Calibri"/>
                <a:sym typeface="Calibri"/>
              </a:defRPr>
            </a:lvl4pPr>
            <a:lvl5pPr marL="2286000" marR="0" lvl="4" indent="-228600" algn="l" rtl="0">
              <a:spcBef>
                <a:spcPts val="0"/>
              </a:spcBef>
              <a:spcAft>
                <a:spcPts val="0"/>
              </a:spcAft>
              <a:buSzPts val="1400"/>
              <a:buNone/>
              <a:defRPr sz="1800" b="0" i="0" u="none" strike="noStrike" cap="none">
                <a:latin typeface="Calibri"/>
                <a:ea typeface="Calibri"/>
                <a:cs typeface="Calibri"/>
                <a:sym typeface="Calibri"/>
              </a:defRPr>
            </a:lvl5pPr>
            <a:lvl6pPr marL="2743200" marR="0" lvl="5" indent="-228600" algn="l" rtl="0">
              <a:spcBef>
                <a:spcPts val="0"/>
              </a:spcBef>
              <a:spcAft>
                <a:spcPts val="0"/>
              </a:spcAft>
              <a:buSzPts val="1400"/>
              <a:buNone/>
              <a:defRPr sz="1800" b="0" i="0" u="none" strike="noStrike" cap="none">
                <a:latin typeface="Calibri"/>
                <a:ea typeface="Calibri"/>
                <a:cs typeface="Calibri"/>
                <a:sym typeface="Calibri"/>
              </a:defRPr>
            </a:lvl6pPr>
            <a:lvl7pPr marL="3200400" marR="0" lvl="6" indent="-228600" algn="l" rtl="0">
              <a:spcBef>
                <a:spcPts val="0"/>
              </a:spcBef>
              <a:spcAft>
                <a:spcPts val="0"/>
              </a:spcAft>
              <a:buSzPts val="1400"/>
              <a:buNone/>
              <a:defRPr sz="1800" b="0" i="0" u="none" strike="noStrike" cap="none">
                <a:latin typeface="Calibri"/>
                <a:ea typeface="Calibri"/>
                <a:cs typeface="Calibri"/>
                <a:sym typeface="Calibri"/>
              </a:defRPr>
            </a:lvl7pPr>
            <a:lvl8pPr marL="3657600" marR="0" lvl="7" indent="-228600" algn="l" rtl="0">
              <a:spcBef>
                <a:spcPts val="0"/>
              </a:spcBef>
              <a:spcAft>
                <a:spcPts val="0"/>
              </a:spcAft>
              <a:buSzPts val="1400"/>
              <a:buNone/>
              <a:defRPr sz="1800" b="0" i="0" u="none" strike="noStrike" cap="none">
                <a:latin typeface="Calibri"/>
                <a:ea typeface="Calibri"/>
                <a:cs typeface="Calibri"/>
                <a:sym typeface="Calibri"/>
              </a:defRPr>
            </a:lvl8pPr>
            <a:lvl9pPr marL="4114800" marR="0" lvl="8" indent="-228600" algn="l" rtl="0">
              <a:spcBef>
                <a:spcPts val="0"/>
              </a:spcBef>
              <a:spcAft>
                <a:spcPts val="0"/>
              </a:spcAft>
              <a:buSzPts val="1400"/>
              <a:buNone/>
              <a:defRPr sz="1800" b="0" i="0" u="none" strike="noStrike" cap="none">
                <a:latin typeface="Calibri"/>
                <a:ea typeface="Calibri"/>
                <a:cs typeface="Calibri"/>
                <a:sym typeface="Calibri"/>
              </a:defRPr>
            </a:lvl9pPr>
          </a:lstStyle>
          <a:p>
            <a:endParaRPr/>
          </a:p>
        </p:txBody>
      </p:sp>
      <p:sp>
        <p:nvSpPr>
          <p:cNvPr id="8" name="Google Shape;8;p9"/>
          <p:cNvSpPr txBox="1">
            <a:spLocks noGrp="1"/>
          </p:cNvSpPr>
          <p:nvPr>
            <p:ph type="ftr" idx="11"/>
          </p:nvPr>
        </p:nvSpPr>
        <p:spPr>
          <a:xfrm>
            <a:off x="3424174" y="7192899"/>
            <a:ext cx="3222752" cy="386715"/>
          </a:xfrm>
          <a:prstGeom prst="rect">
            <a:avLst/>
          </a:prstGeom>
          <a:noFill/>
          <a:ln>
            <a:noFill/>
          </a:ln>
        </p:spPr>
        <p:txBody>
          <a:bodyPr spcFirstLastPara="1" wrap="square" lIns="0" tIns="0" rIns="0" bIns="0" anchor="t" anchorCtr="0">
            <a:spAutoFit/>
          </a:bodyPr>
          <a:lstStyle>
            <a:lvl1pPr marR="0" lvl="0" algn="ctr" rtl="0">
              <a:spcBef>
                <a:spcPts val="0"/>
              </a:spcBef>
              <a:spcAft>
                <a:spcPts val="0"/>
              </a:spcAft>
              <a:buSzPts val="1400"/>
              <a:buNone/>
              <a:defRPr sz="18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9"/>
          <p:cNvSpPr txBox="1">
            <a:spLocks noGrp="1"/>
          </p:cNvSpPr>
          <p:nvPr>
            <p:ph type="dt" idx="10"/>
          </p:nvPr>
        </p:nvSpPr>
        <p:spPr>
          <a:xfrm>
            <a:off x="503555" y="7192899"/>
            <a:ext cx="2316353" cy="386715"/>
          </a:xfrm>
          <a:prstGeom prst="rect">
            <a:avLst/>
          </a:prstGeom>
          <a:noFill/>
          <a:ln>
            <a:noFill/>
          </a:ln>
        </p:spPr>
        <p:txBody>
          <a:bodyPr spcFirstLastPara="1" wrap="square" lIns="0" tIns="0" rIns="0" bIns="0" anchor="t" anchorCtr="0">
            <a:spAutoFit/>
          </a:bodyPr>
          <a:lstStyle>
            <a:lvl1pPr marR="0" lvl="0" algn="l" rtl="0">
              <a:spcBef>
                <a:spcPts val="0"/>
              </a:spcBef>
              <a:spcAft>
                <a:spcPts val="0"/>
              </a:spcAft>
              <a:buSzPts val="1400"/>
              <a:buNone/>
              <a:defRPr sz="18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9"/>
          <p:cNvSpPr txBox="1">
            <a:spLocks noGrp="1"/>
          </p:cNvSpPr>
          <p:nvPr>
            <p:ph type="sldNum" idx="12"/>
          </p:nvPr>
        </p:nvSpPr>
        <p:spPr>
          <a:xfrm>
            <a:off x="7251192" y="7192899"/>
            <a:ext cx="2316353" cy="386715"/>
          </a:xfrm>
          <a:prstGeom prst="rect">
            <a:avLst/>
          </a:prstGeom>
          <a:noFill/>
          <a:ln>
            <a:noFill/>
          </a:ln>
        </p:spPr>
        <p:txBody>
          <a:bodyPr spcFirstLastPara="1" wrap="square" lIns="0" tIns="0" rIns="0" bIns="0" anchor="t" anchorCtr="0">
            <a:spAutoFit/>
          </a:bodyPr>
          <a:lstStyle>
            <a:lvl1pPr marL="0" marR="0" lvl="0" indent="0" algn="r" rtl="0">
              <a:spcBef>
                <a:spcPts val="0"/>
              </a:spcBef>
              <a:buNone/>
              <a:defRPr sz="1800" b="0" i="0" u="none" strike="noStrike" cap="none">
                <a:solidFill>
                  <a:srgbClr val="888888"/>
                </a:solidFill>
                <a:latin typeface="Calibri"/>
                <a:ea typeface="Calibri"/>
                <a:cs typeface="Calibri"/>
                <a:sym typeface="Calibri"/>
              </a:defRPr>
            </a:lvl1pPr>
            <a:lvl2pPr marL="0" marR="0" lvl="1" indent="0" algn="r" rtl="0">
              <a:spcBef>
                <a:spcPts val="0"/>
              </a:spcBef>
              <a:buNone/>
              <a:defRPr sz="1800" b="0" i="0" u="none" strike="noStrike" cap="none">
                <a:solidFill>
                  <a:srgbClr val="888888"/>
                </a:solidFill>
                <a:latin typeface="Calibri"/>
                <a:ea typeface="Calibri"/>
                <a:cs typeface="Calibri"/>
                <a:sym typeface="Calibri"/>
              </a:defRPr>
            </a:lvl2pPr>
            <a:lvl3pPr marL="0" marR="0" lvl="2" indent="0" algn="r" rtl="0">
              <a:spcBef>
                <a:spcPts val="0"/>
              </a:spcBef>
              <a:buNone/>
              <a:defRPr sz="1800" b="0" i="0" u="none" strike="noStrike" cap="none">
                <a:solidFill>
                  <a:srgbClr val="888888"/>
                </a:solidFill>
                <a:latin typeface="Calibri"/>
                <a:ea typeface="Calibri"/>
                <a:cs typeface="Calibri"/>
                <a:sym typeface="Calibri"/>
              </a:defRPr>
            </a:lvl3pPr>
            <a:lvl4pPr marL="0" marR="0" lvl="3" indent="0" algn="r" rtl="0">
              <a:spcBef>
                <a:spcPts val="0"/>
              </a:spcBef>
              <a:buNone/>
              <a:defRPr sz="1800" b="0" i="0" u="none" strike="noStrike" cap="none">
                <a:solidFill>
                  <a:srgbClr val="888888"/>
                </a:solidFill>
                <a:latin typeface="Calibri"/>
                <a:ea typeface="Calibri"/>
                <a:cs typeface="Calibri"/>
                <a:sym typeface="Calibri"/>
              </a:defRPr>
            </a:lvl4pPr>
            <a:lvl5pPr marL="0" marR="0" lvl="4" indent="0" algn="r" rtl="0">
              <a:spcBef>
                <a:spcPts val="0"/>
              </a:spcBef>
              <a:buNone/>
              <a:defRPr sz="1800" b="0" i="0" u="none" strike="noStrike" cap="none">
                <a:solidFill>
                  <a:srgbClr val="888888"/>
                </a:solidFill>
                <a:latin typeface="Calibri"/>
                <a:ea typeface="Calibri"/>
                <a:cs typeface="Calibri"/>
                <a:sym typeface="Calibri"/>
              </a:defRPr>
            </a:lvl5pPr>
            <a:lvl6pPr marL="0" marR="0" lvl="5" indent="0" algn="r" rtl="0">
              <a:spcBef>
                <a:spcPts val="0"/>
              </a:spcBef>
              <a:buNone/>
              <a:defRPr sz="1800" b="0" i="0" u="none" strike="noStrike" cap="none">
                <a:solidFill>
                  <a:srgbClr val="888888"/>
                </a:solidFill>
                <a:latin typeface="Calibri"/>
                <a:ea typeface="Calibri"/>
                <a:cs typeface="Calibri"/>
                <a:sym typeface="Calibri"/>
              </a:defRPr>
            </a:lvl6pPr>
            <a:lvl7pPr marL="0" marR="0" lvl="6" indent="0" algn="r" rtl="0">
              <a:spcBef>
                <a:spcPts val="0"/>
              </a:spcBef>
              <a:buNone/>
              <a:defRPr sz="1800" b="0" i="0" u="none" strike="noStrike" cap="none">
                <a:solidFill>
                  <a:srgbClr val="888888"/>
                </a:solidFill>
                <a:latin typeface="Calibri"/>
                <a:ea typeface="Calibri"/>
                <a:cs typeface="Calibri"/>
                <a:sym typeface="Calibri"/>
              </a:defRPr>
            </a:lvl7pPr>
            <a:lvl8pPr marL="0" marR="0" lvl="7" indent="0" algn="r" rtl="0">
              <a:spcBef>
                <a:spcPts val="0"/>
              </a:spcBef>
              <a:buNone/>
              <a:defRPr sz="1800" b="0" i="0" u="none" strike="noStrike" cap="none">
                <a:solidFill>
                  <a:srgbClr val="888888"/>
                </a:solidFill>
                <a:latin typeface="Calibri"/>
                <a:ea typeface="Calibri"/>
                <a:cs typeface="Calibri"/>
                <a:sym typeface="Calibri"/>
              </a:defRPr>
            </a:lvl8pPr>
            <a:lvl9pPr marL="0" marR="0" lvl="8" indent="0" algn="r" rtl="0">
              <a:spcBef>
                <a:spcPts val="0"/>
              </a:spcBef>
              <a:buNone/>
              <a:defRPr sz="1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mailto:mail@sitio.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www.premiodisenamexico.mx/premios-especiales"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mailto:registro@disenamexico.org"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lt1"/>
        </a:solidFill>
        <a:effectLst/>
      </p:bgPr>
    </p:bg>
    <p:spTree>
      <p:nvGrpSpPr>
        <p:cNvPr id="1" name="Shape 42"/>
        <p:cNvGrpSpPr/>
        <p:nvPr/>
      </p:nvGrpSpPr>
      <p:grpSpPr>
        <a:xfrm>
          <a:off x="0" y="0"/>
          <a:ext cx="0" cy="0"/>
          <a:chOff x="0" y="0"/>
          <a:chExt cx="0" cy="0"/>
        </a:xfrm>
      </p:grpSpPr>
      <p:pic>
        <p:nvPicPr>
          <p:cNvPr id="43" name="Google Shape;43;p1"/>
          <p:cNvPicPr preferRelativeResize="0"/>
          <p:nvPr/>
        </p:nvPicPr>
        <p:blipFill>
          <a:blip r:embed="rId3"/>
          <a:srcRect/>
          <a:stretch/>
        </p:blipFill>
        <p:spPr>
          <a:xfrm>
            <a:off x="3045037" y="590550"/>
            <a:ext cx="3517201" cy="4924082"/>
          </a:xfrm>
          <a:prstGeom prst="rect">
            <a:avLst/>
          </a:prstGeom>
          <a:noFill/>
          <a:ln>
            <a:noFill/>
          </a:ln>
        </p:spPr>
      </p:pic>
      <p:sp>
        <p:nvSpPr>
          <p:cNvPr id="44" name="Google Shape;44;p1"/>
          <p:cNvSpPr txBox="1"/>
          <p:nvPr/>
        </p:nvSpPr>
        <p:spPr>
          <a:xfrm>
            <a:off x="1073150" y="6153150"/>
            <a:ext cx="8153400" cy="10156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MX" sz="2000" b="1" i="0" u="none" strike="noStrike" cap="none" dirty="0">
                <a:solidFill>
                  <a:schemeClr val="accent1"/>
                </a:solidFill>
                <a:latin typeface="Calibri"/>
                <a:ea typeface="Calibri"/>
                <a:cs typeface="Calibri"/>
                <a:sym typeface="Calibri"/>
              </a:rPr>
              <a:t>Formato para la descripción y el registro de tu proyecto para el concurso.</a:t>
            </a:r>
            <a:endParaRPr dirty="0">
              <a:solidFill>
                <a:schemeClr val="accent1"/>
              </a:solidFill>
            </a:endParaRPr>
          </a:p>
          <a:p>
            <a:pPr marL="0" marR="0" lvl="0" indent="0" algn="ctr" rtl="0">
              <a:spcBef>
                <a:spcPts val="0"/>
              </a:spcBef>
              <a:spcAft>
                <a:spcPts val="0"/>
              </a:spcAft>
              <a:buNone/>
            </a:pPr>
            <a:r>
              <a:rPr lang="es-MX" sz="2000" b="1" i="0" u="none" strike="noStrike" cap="none" dirty="0">
                <a:solidFill>
                  <a:schemeClr val="accent1"/>
                </a:solidFill>
                <a:latin typeface="Calibri"/>
                <a:ea typeface="Calibri"/>
                <a:cs typeface="Calibri"/>
                <a:sym typeface="Calibri"/>
              </a:rPr>
              <a:t>En caso de inscribir más de un proyecto, por favor llena un archivo independiente para cada proyecto. </a:t>
            </a:r>
            <a:endParaRPr dirty="0">
              <a:solidFill>
                <a:schemeClr val="accent1"/>
              </a:solidFill>
            </a:endParaRPr>
          </a:p>
        </p:txBody>
      </p:sp>
      <p:sp>
        <p:nvSpPr>
          <p:cNvPr id="2" name="Rectángulo 1">
            <a:extLst>
              <a:ext uri="{FF2B5EF4-FFF2-40B4-BE49-F238E27FC236}">
                <a16:creationId xmlns:a16="http://schemas.microsoft.com/office/drawing/2014/main" id="{59C1251D-02B8-E772-1335-F40D5F4523D2}"/>
              </a:ext>
            </a:extLst>
          </p:cNvPr>
          <p:cNvSpPr/>
          <p:nvPr/>
        </p:nvSpPr>
        <p:spPr>
          <a:xfrm rot="10800000">
            <a:off x="-1" y="0"/>
            <a:ext cx="10071100" cy="685800"/>
          </a:xfrm>
          <a:prstGeom prst="rect">
            <a:avLst/>
          </a:prstGeom>
          <a:gradFill>
            <a:gsLst>
              <a:gs pos="3000">
                <a:schemeClr val="accent1">
                  <a:lumMod val="5000"/>
                  <a:lumOff val="95000"/>
                </a:schemeClr>
              </a:gs>
              <a:gs pos="17000">
                <a:schemeClr val="accent1">
                  <a:lumMod val="45000"/>
                  <a:lumOff val="55000"/>
                  <a:alpha val="99000"/>
                </a:schemeClr>
              </a:gs>
              <a:gs pos="100000">
                <a:srgbClr val="0070C0"/>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Shape 48"/>
        <p:cNvGrpSpPr/>
        <p:nvPr/>
      </p:nvGrpSpPr>
      <p:grpSpPr>
        <a:xfrm>
          <a:off x="0" y="0"/>
          <a:ext cx="0" cy="0"/>
          <a:chOff x="0" y="0"/>
          <a:chExt cx="0" cy="0"/>
        </a:xfrm>
      </p:grpSpPr>
      <p:sp>
        <p:nvSpPr>
          <p:cNvPr id="2" name="Rectángulo 1">
            <a:extLst>
              <a:ext uri="{FF2B5EF4-FFF2-40B4-BE49-F238E27FC236}">
                <a16:creationId xmlns:a16="http://schemas.microsoft.com/office/drawing/2014/main" id="{0DA3C6BB-D21E-B72B-57F2-6C2DD2663F16}"/>
              </a:ext>
            </a:extLst>
          </p:cNvPr>
          <p:cNvSpPr/>
          <p:nvPr/>
        </p:nvSpPr>
        <p:spPr>
          <a:xfrm rot="10800000">
            <a:off x="0" y="0"/>
            <a:ext cx="3116179" cy="7734300"/>
          </a:xfrm>
          <a:prstGeom prst="rect">
            <a:avLst/>
          </a:prstGeom>
          <a:gradFill>
            <a:gsLst>
              <a:gs pos="3000">
                <a:schemeClr val="accent1">
                  <a:lumMod val="5000"/>
                  <a:lumOff val="95000"/>
                </a:schemeClr>
              </a:gs>
              <a:gs pos="17000">
                <a:schemeClr val="accent1">
                  <a:lumMod val="45000"/>
                  <a:lumOff val="55000"/>
                  <a:alpha val="99000"/>
                </a:schemeClr>
              </a:gs>
              <a:gs pos="100000">
                <a:srgbClr val="0070C0"/>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0" name="Google Shape;50;p2"/>
          <p:cNvSpPr txBox="1"/>
          <p:nvPr/>
        </p:nvSpPr>
        <p:spPr>
          <a:xfrm>
            <a:off x="3206751" y="285750"/>
            <a:ext cx="6781800" cy="66804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800" b="1" i="0" u="none" strike="noStrike" cap="none" dirty="0">
                <a:solidFill>
                  <a:schemeClr val="dk1"/>
                </a:solidFill>
                <a:latin typeface="Calibri"/>
                <a:ea typeface="Calibri"/>
                <a:cs typeface="Calibri"/>
                <a:sym typeface="Calibri"/>
              </a:rPr>
              <a:t>Instrucciones</a:t>
            </a:r>
            <a:endParaRPr dirty="0"/>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r>
              <a:rPr lang="es-MX" sz="1400" dirty="0">
                <a:solidFill>
                  <a:schemeClr val="dk1"/>
                </a:solidFill>
                <a:latin typeface="Calibri"/>
                <a:ea typeface="Calibri"/>
                <a:cs typeface="Calibri"/>
                <a:sym typeface="Calibri"/>
              </a:rPr>
              <a:t>1. Llena de forma electrónica este documento con la información y las imágenes que se solicitan en cada sección. </a:t>
            </a:r>
            <a:endParaRPr dirty="0"/>
          </a:p>
          <a:p>
            <a:pPr marL="0" marR="0" lvl="0" indent="0" algn="l" rtl="0">
              <a:spcBef>
                <a:spcPts val="0"/>
              </a:spcBef>
              <a:spcAft>
                <a:spcPts val="0"/>
              </a:spcAft>
              <a:buNone/>
            </a:pPr>
            <a:endParaRPr sz="1400" dirty="0">
              <a:solidFill>
                <a:schemeClr val="dk1"/>
              </a:solidFill>
              <a:latin typeface="Calibri"/>
              <a:ea typeface="Calibri"/>
              <a:cs typeface="Calibri"/>
              <a:sym typeface="Calibri"/>
            </a:endParaRPr>
          </a:p>
          <a:p>
            <a:pPr marL="0" marR="0" lvl="0" indent="0" algn="l" rtl="0">
              <a:spcBef>
                <a:spcPts val="0"/>
              </a:spcBef>
              <a:spcAft>
                <a:spcPts val="0"/>
              </a:spcAft>
              <a:buNone/>
            </a:pPr>
            <a:r>
              <a:rPr lang="es-MX" sz="1400" dirty="0">
                <a:solidFill>
                  <a:schemeClr val="dk1"/>
                </a:solidFill>
                <a:latin typeface="Calibri"/>
                <a:ea typeface="Calibri"/>
                <a:cs typeface="Calibri"/>
                <a:sym typeface="Calibri"/>
              </a:rPr>
              <a:t>2. Una vez completado, envía este archivo en formato de Power Point a la siguiente dirección de correo electrónico:   </a:t>
            </a:r>
            <a:r>
              <a:rPr lang="es-MX" sz="1400" b="1" dirty="0">
                <a:solidFill>
                  <a:srgbClr val="0070C0"/>
                </a:solidFill>
                <a:latin typeface="Calibri"/>
                <a:ea typeface="Calibri"/>
                <a:cs typeface="Calibri"/>
                <a:sym typeface="Calibri"/>
              </a:rPr>
              <a:t>registro@disenamexico.org</a:t>
            </a:r>
            <a:endParaRPr dirty="0"/>
          </a:p>
          <a:p>
            <a:pPr marL="0" marR="0" lvl="0" indent="0" algn="l" rtl="0">
              <a:spcBef>
                <a:spcPts val="0"/>
              </a:spcBef>
              <a:spcAft>
                <a:spcPts val="0"/>
              </a:spcAft>
              <a:buNone/>
            </a:pPr>
            <a:endParaRPr sz="1400" dirty="0">
              <a:solidFill>
                <a:schemeClr val="dk1"/>
              </a:solidFill>
              <a:latin typeface="Calibri"/>
              <a:ea typeface="Calibri"/>
              <a:cs typeface="Calibri"/>
              <a:sym typeface="Calibri"/>
            </a:endParaRPr>
          </a:p>
          <a:p>
            <a:pPr marL="0" marR="0" lvl="0" indent="0" algn="l" rtl="0">
              <a:spcBef>
                <a:spcPts val="0"/>
              </a:spcBef>
              <a:spcAft>
                <a:spcPts val="0"/>
              </a:spcAft>
              <a:buNone/>
            </a:pPr>
            <a:r>
              <a:rPr lang="es-MX" sz="1400" dirty="0">
                <a:solidFill>
                  <a:schemeClr val="dk1"/>
                </a:solidFill>
                <a:latin typeface="Calibri"/>
                <a:ea typeface="Calibri"/>
                <a:cs typeface="Calibri"/>
                <a:sym typeface="Calibri"/>
              </a:rPr>
              <a:t>3. En el caso de que estés participando en la categoría de MEJOR TESIS o INVESTIGACIÓN en Diseño, en el mismo mensaje deberás adjuntar además de este registro, el ejemplar de la tesis o investigación en formato PDF y otro archivo con un RESUMEN de la tesis con una extensión máxima de 300 palabras. </a:t>
            </a:r>
            <a:endParaRPr dirty="0"/>
          </a:p>
          <a:p>
            <a:pPr marL="0" marR="0" lvl="0" indent="0" algn="l" rtl="0">
              <a:spcBef>
                <a:spcPts val="0"/>
              </a:spcBef>
              <a:spcAft>
                <a:spcPts val="0"/>
              </a:spcAft>
              <a:buNone/>
            </a:pPr>
            <a:r>
              <a:rPr lang="es-MX" sz="1400" dirty="0">
                <a:solidFill>
                  <a:schemeClr val="dk1"/>
                </a:solidFill>
                <a:latin typeface="Calibri"/>
                <a:ea typeface="Calibri"/>
                <a:cs typeface="Calibri"/>
                <a:sym typeface="Calibri"/>
              </a:rPr>
              <a:t>   El archivo PDF de la tesis o investigación deberán tener un peso menor a 10 Megabytes. Te sugerimos utilices un servicio de </a:t>
            </a:r>
            <a:r>
              <a:rPr lang="es-MX" dirty="0">
                <a:solidFill>
                  <a:schemeClr val="dk1"/>
                </a:solidFill>
                <a:latin typeface="Calibri"/>
                <a:ea typeface="Calibri"/>
                <a:cs typeface="Calibri"/>
                <a:sym typeface="Calibri"/>
              </a:rPr>
              <a:t>compresión</a:t>
            </a:r>
            <a:r>
              <a:rPr lang="es-MX" sz="1400" dirty="0">
                <a:solidFill>
                  <a:schemeClr val="dk1"/>
                </a:solidFill>
                <a:latin typeface="Calibri"/>
                <a:ea typeface="Calibri"/>
                <a:cs typeface="Calibri"/>
                <a:sym typeface="Calibri"/>
              </a:rPr>
              <a:t> de archivos PDF como es la página www.ilovepdf.com</a:t>
            </a:r>
            <a:endParaRPr dirty="0"/>
          </a:p>
          <a:p>
            <a:pPr marL="0" marR="0" lvl="0" indent="0" algn="l" rtl="0">
              <a:spcBef>
                <a:spcPts val="0"/>
              </a:spcBef>
              <a:spcAft>
                <a:spcPts val="0"/>
              </a:spcAft>
              <a:buNone/>
            </a:pPr>
            <a:endParaRPr sz="1400" dirty="0">
              <a:solidFill>
                <a:schemeClr val="dk1"/>
              </a:solidFill>
              <a:latin typeface="Calibri"/>
              <a:ea typeface="Calibri"/>
              <a:cs typeface="Calibri"/>
              <a:sym typeface="Calibri"/>
            </a:endParaRPr>
          </a:p>
          <a:p>
            <a:pPr marL="0" marR="0" lvl="0" indent="0" algn="l" rtl="0">
              <a:spcBef>
                <a:spcPts val="0"/>
              </a:spcBef>
              <a:spcAft>
                <a:spcPts val="0"/>
              </a:spcAft>
              <a:buNone/>
            </a:pPr>
            <a:r>
              <a:rPr lang="es-MX" sz="1400" dirty="0">
                <a:solidFill>
                  <a:schemeClr val="dk1"/>
                </a:solidFill>
                <a:latin typeface="Calibri"/>
                <a:ea typeface="Calibri"/>
                <a:cs typeface="Calibri"/>
                <a:sym typeface="Calibri"/>
              </a:rPr>
              <a:t>4. En caso de que estén postulando para el premio al Mejor Docente de Diseño, deberás adjuntar una carta firmada por cuando menos cinco alumnos egresados con más de cinco años de experiencia profesional, en el que argumenten el por qué consideran que reúne los méritos suficientes para obtener este reconocimiento. Recuerda que en este premio NO te puedes postular a ti mismo, la postulación debe ser a través de una tercera persona. </a:t>
            </a:r>
            <a:endParaRPr dirty="0"/>
          </a:p>
          <a:p>
            <a:pPr marL="0" marR="0" lvl="0" indent="0" algn="l" rtl="0">
              <a:spcBef>
                <a:spcPts val="0"/>
              </a:spcBef>
              <a:spcAft>
                <a:spcPts val="0"/>
              </a:spcAft>
              <a:buNone/>
            </a:pPr>
            <a:endParaRPr sz="1400" dirty="0">
              <a:solidFill>
                <a:schemeClr val="dk1"/>
              </a:solidFill>
              <a:latin typeface="Calibri"/>
              <a:ea typeface="Calibri"/>
              <a:cs typeface="Calibri"/>
              <a:sym typeface="Calibri"/>
            </a:endParaRPr>
          </a:p>
          <a:p>
            <a:pPr marL="0" marR="0" lvl="0" indent="0" algn="l" rtl="0">
              <a:spcBef>
                <a:spcPts val="0"/>
              </a:spcBef>
              <a:spcAft>
                <a:spcPts val="0"/>
              </a:spcAft>
              <a:buNone/>
            </a:pPr>
            <a:r>
              <a:rPr lang="es-MX" sz="1400" dirty="0">
                <a:solidFill>
                  <a:schemeClr val="dk1"/>
                </a:solidFill>
                <a:latin typeface="Calibri"/>
                <a:ea typeface="Calibri"/>
                <a:cs typeface="Calibri"/>
                <a:sym typeface="Calibri"/>
              </a:rPr>
              <a:t>5. Con el envío de este archivo de registro en Power point concluye tu proceso de registro al PREMIO NACIONAL DE DISEÑO 2022. Por favor espera la confirmación de la recepción de tus archivos.</a:t>
            </a:r>
            <a:endParaRPr dirty="0"/>
          </a:p>
          <a:p>
            <a:pPr marL="0" marR="0" lvl="0" indent="0" algn="l" rtl="0">
              <a:spcBef>
                <a:spcPts val="0"/>
              </a:spcBef>
              <a:spcAft>
                <a:spcPts val="0"/>
              </a:spcAft>
              <a:buNone/>
            </a:pPr>
            <a:endParaRPr sz="1400" dirty="0">
              <a:solidFill>
                <a:schemeClr val="dk1"/>
              </a:solidFill>
              <a:latin typeface="Calibri"/>
              <a:ea typeface="Calibri"/>
              <a:cs typeface="Calibri"/>
              <a:sym typeface="Calibri"/>
            </a:endParaRPr>
          </a:p>
          <a:p>
            <a:pPr marL="0" marR="0" lvl="0" indent="0" algn="l" rtl="0">
              <a:spcBef>
                <a:spcPts val="0"/>
              </a:spcBef>
              <a:spcAft>
                <a:spcPts val="0"/>
              </a:spcAft>
              <a:buNone/>
            </a:pPr>
            <a:r>
              <a:rPr lang="es-MX" sz="1400" dirty="0">
                <a:solidFill>
                  <a:schemeClr val="dk1"/>
                </a:solidFill>
                <a:latin typeface="Calibri"/>
                <a:ea typeface="Calibri"/>
                <a:cs typeface="Calibri"/>
                <a:sym typeface="Calibri"/>
              </a:rPr>
              <a:t>En caso de alguna duda puedes consultar la página de preguntas frecuentes: </a:t>
            </a:r>
            <a:r>
              <a:rPr lang="es-MX" sz="1400" b="1" dirty="0">
                <a:solidFill>
                  <a:srgbClr val="0070C0"/>
                </a:solidFill>
                <a:latin typeface="Calibri"/>
                <a:ea typeface="Calibri"/>
                <a:cs typeface="Calibri"/>
                <a:sym typeface="Calibri"/>
              </a:rPr>
              <a:t>https://www.premiodisenamexico.mx/preguntas</a:t>
            </a:r>
            <a:endParaRPr dirty="0"/>
          </a:p>
          <a:p>
            <a:pPr marL="0" marR="0" lvl="0" indent="0" algn="l" rtl="0">
              <a:spcBef>
                <a:spcPts val="0"/>
              </a:spcBef>
              <a:spcAft>
                <a:spcPts val="0"/>
              </a:spcAft>
              <a:buNone/>
            </a:pPr>
            <a:endParaRPr sz="1400" dirty="0">
              <a:solidFill>
                <a:schemeClr val="dk1"/>
              </a:solidFill>
              <a:latin typeface="Calibri"/>
              <a:ea typeface="Calibri"/>
              <a:cs typeface="Calibri"/>
              <a:sym typeface="Calibri"/>
            </a:endParaRPr>
          </a:p>
          <a:p>
            <a:pPr marL="0" marR="0" lvl="0" indent="0" algn="l" rtl="0">
              <a:spcBef>
                <a:spcPts val="0"/>
              </a:spcBef>
              <a:spcAft>
                <a:spcPts val="0"/>
              </a:spcAft>
              <a:buNone/>
            </a:pPr>
            <a:r>
              <a:rPr lang="es-MX" sz="1400" dirty="0">
                <a:solidFill>
                  <a:schemeClr val="dk1"/>
                </a:solidFill>
                <a:latin typeface="Calibri"/>
                <a:ea typeface="Calibri"/>
                <a:cs typeface="Calibri"/>
                <a:sym typeface="Calibri"/>
              </a:rPr>
              <a:t>Para mayor información puedes escribir a:    </a:t>
            </a:r>
            <a:r>
              <a:rPr lang="es-MX" sz="1400" b="1" dirty="0">
                <a:solidFill>
                  <a:srgbClr val="0070C0"/>
                </a:solidFill>
                <a:latin typeface="Calibri"/>
                <a:ea typeface="Calibri"/>
                <a:cs typeface="Calibri"/>
                <a:sym typeface="Calibri"/>
              </a:rPr>
              <a:t>contacto@disenamexico.org</a:t>
            </a:r>
            <a:endParaRPr dirty="0"/>
          </a:p>
        </p:txBody>
      </p:sp>
      <p:sp>
        <p:nvSpPr>
          <p:cNvPr id="3" name="CuadroTexto 2">
            <a:extLst>
              <a:ext uri="{FF2B5EF4-FFF2-40B4-BE49-F238E27FC236}">
                <a16:creationId xmlns:a16="http://schemas.microsoft.com/office/drawing/2014/main" id="{EA4DBDCF-05BA-D8AB-F83E-036995791A19}"/>
              </a:ext>
            </a:extLst>
          </p:cNvPr>
          <p:cNvSpPr txBox="1"/>
          <p:nvPr/>
        </p:nvSpPr>
        <p:spPr>
          <a:xfrm>
            <a:off x="270710" y="285750"/>
            <a:ext cx="2574758" cy="461665"/>
          </a:xfrm>
          <a:prstGeom prst="rect">
            <a:avLst/>
          </a:prstGeom>
          <a:noFill/>
        </p:spPr>
        <p:txBody>
          <a:bodyPr wrap="square" rtlCol="0">
            <a:spAutoFit/>
          </a:bodyPr>
          <a:lstStyle/>
          <a:p>
            <a:r>
              <a:rPr lang="es-MX" sz="2400" b="1" i="0" u="none" strike="noStrike" cap="none" dirty="0">
                <a:solidFill>
                  <a:schemeClr val="bg1"/>
                </a:solidFill>
                <a:latin typeface="Calibri"/>
                <a:ea typeface="Calibri"/>
                <a:cs typeface="Calibri"/>
                <a:sym typeface="Calibri"/>
              </a:rPr>
              <a:t>Instrucciones</a:t>
            </a:r>
            <a:endParaRPr lang="es-MX" sz="2400"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60000"/>
            <a:lumOff val="40000"/>
          </a:schemeClr>
        </a:solidFill>
        <a:effectLst/>
      </p:bgPr>
    </p:bg>
    <p:spTree>
      <p:nvGrpSpPr>
        <p:cNvPr id="1" name="Shape 54"/>
        <p:cNvGrpSpPr/>
        <p:nvPr/>
      </p:nvGrpSpPr>
      <p:grpSpPr>
        <a:xfrm>
          <a:off x="0" y="0"/>
          <a:ext cx="0" cy="0"/>
          <a:chOff x="0" y="0"/>
          <a:chExt cx="0" cy="0"/>
        </a:xfrm>
      </p:grpSpPr>
      <p:pic>
        <p:nvPicPr>
          <p:cNvPr id="55" name="Google Shape;55;p3"/>
          <p:cNvPicPr preferRelativeResize="0"/>
          <p:nvPr/>
        </p:nvPicPr>
        <p:blipFill>
          <a:blip r:embed="rId3"/>
          <a:srcRect/>
          <a:stretch/>
        </p:blipFill>
        <p:spPr>
          <a:xfrm>
            <a:off x="6911" y="308003"/>
            <a:ext cx="9838539" cy="7201405"/>
          </a:xfrm>
          <a:prstGeom prst="rect">
            <a:avLst/>
          </a:prstGeom>
          <a:noFill/>
          <a:ln>
            <a:noFill/>
          </a:ln>
        </p:spPr>
      </p:pic>
      <p:sp>
        <p:nvSpPr>
          <p:cNvPr id="56" name="Google Shape;56;p3"/>
          <p:cNvSpPr txBox="1"/>
          <p:nvPr/>
        </p:nvSpPr>
        <p:spPr>
          <a:xfrm>
            <a:off x="1360590" y="1554595"/>
            <a:ext cx="7843568" cy="187662"/>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s-MX" sz="1100" dirty="0">
                <a:solidFill>
                  <a:schemeClr val="dk1"/>
                </a:solidFill>
                <a:latin typeface="Arial"/>
                <a:ea typeface="Arial"/>
                <a:cs typeface="Arial"/>
                <a:sym typeface="Arial"/>
              </a:rPr>
              <a:t>Escribe aquí el nombre del responsable del proyecto</a:t>
            </a:r>
            <a:endParaRPr sz="1100" dirty="0">
              <a:solidFill>
                <a:schemeClr val="dk1"/>
              </a:solidFill>
              <a:latin typeface="Arial"/>
              <a:ea typeface="Arial"/>
              <a:cs typeface="Arial"/>
              <a:sym typeface="Arial"/>
            </a:endParaRPr>
          </a:p>
        </p:txBody>
      </p:sp>
      <p:sp>
        <p:nvSpPr>
          <p:cNvPr id="57" name="Google Shape;57;p3"/>
          <p:cNvSpPr txBox="1"/>
          <p:nvPr/>
        </p:nvSpPr>
        <p:spPr>
          <a:xfrm>
            <a:off x="2346175" y="1988395"/>
            <a:ext cx="2261920" cy="182101"/>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s-MX" sz="1100" u="sng" dirty="0">
                <a:solidFill>
                  <a:schemeClr val="dk1"/>
                </a:solidFill>
                <a:latin typeface="Arial"/>
                <a:ea typeface="Arial"/>
                <a:cs typeface="Arial"/>
                <a:sym typeface="Arial"/>
                <a:hlinkClick r:id="rId4">
                  <a:extLst>
                    <a:ext uri="{A12FA001-AC4F-418D-AE19-62706E023703}">
                      <ahyp:hlinkClr xmlns:ahyp="http://schemas.microsoft.com/office/drawing/2018/hyperlinkcolor" val="tx"/>
                    </a:ext>
                  </a:extLst>
                </a:hlinkClick>
              </a:rPr>
              <a:t>mail@sitio.com</a:t>
            </a:r>
            <a:endParaRPr sz="1100" dirty="0">
              <a:solidFill>
                <a:schemeClr val="dk1"/>
              </a:solidFill>
              <a:latin typeface="Arial"/>
              <a:ea typeface="Arial"/>
              <a:cs typeface="Arial"/>
              <a:sym typeface="Arial"/>
            </a:endParaRPr>
          </a:p>
        </p:txBody>
      </p:sp>
      <p:sp>
        <p:nvSpPr>
          <p:cNvPr id="58" name="Google Shape;58;p3"/>
          <p:cNvSpPr txBox="1"/>
          <p:nvPr/>
        </p:nvSpPr>
        <p:spPr>
          <a:xfrm>
            <a:off x="6471835" y="1977723"/>
            <a:ext cx="2624039" cy="182101"/>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s-MX" sz="1100" dirty="0">
                <a:solidFill>
                  <a:schemeClr val="dk1"/>
                </a:solidFill>
                <a:latin typeface="Arial"/>
                <a:ea typeface="Arial"/>
                <a:cs typeface="Arial"/>
                <a:sym typeface="Arial"/>
              </a:rPr>
              <a:t>LADA Y NÚMERO</a:t>
            </a:r>
            <a:endParaRPr sz="1100" dirty="0">
              <a:solidFill>
                <a:schemeClr val="dk1"/>
              </a:solidFill>
              <a:latin typeface="Arial"/>
              <a:ea typeface="Arial"/>
              <a:cs typeface="Arial"/>
              <a:sym typeface="Arial"/>
            </a:endParaRPr>
          </a:p>
        </p:txBody>
      </p:sp>
      <p:sp>
        <p:nvSpPr>
          <p:cNvPr id="59" name="Google Shape;59;p3"/>
          <p:cNvSpPr txBox="1"/>
          <p:nvPr/>
        </p:nvSpPr>
        <p:spPr>
          <a:xfrm>
            <a:off x="1476003" y="2427575"/>
            <a:ext cx="7728155" cy="182101"/>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s-MX" sz="1100" dirty="0">
                <a:solidFill>
                  <a:schemeClr val="dk1"/>
                </a:solidFill>
                <a:latin typeface="Arial"/>
                <a:ea typeface="Arial"/>
                <a:cs typeface="Arial"/>
                <a:sym typeface="Arial"/>
              </a:rPr>
              <a:t>CALLE, NÚMERO, COLONIA, ALCALDÍA (SI APLICA), CIUDAD, ESTADO Y CÓDIGO POSTAL.</a:t>
            </a:r>
            <a:endParaRPr sz="1200" dirty="0">
              <a:solidFill>
                <a:schemeClr val="dk1"/>
              </a:solidFill>
              <a:latin typeface="Arial"/>
              <a:ea typeface="Arial"/>
              <a:cs typeface="Arial"/>
              <a:sym typeface="Arial"/>
            </a:endParaRPr>
          </a:p>
        </p:txBody>
      </p:sp>
      <p:sp>
        <p:nvSpPr>
          <p:cNvPr id="60" name="Google Shape;60;p3"/>
          <p:cNvSpPr txBox="1"/>
          <p:nvPr/>
        </p:nvSpPr>
        <p:spPr>
          <a:xfrm>
            <a:off x="2646535" y="4858021"/>
            <a:ext cx="1760855" cy="177800"/>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s-MX" sz="1000" dirty="0">
                <a:solidFill>
                  <a:schemeClr val="dk1"/>
                </a:solidFill>
                <a:latin typeface="Arial"/>
                <a:ea typeface="Arial"/>
                <a:cs typeface="Arial"/>
                <a:sym typeface="Arial"/>
              </a:rPr>
              <a:t>DE LAS MOSTRADAS ABAJO</a:t>
            </a:r>
            <a:endParaRPr sz="1000" dirty="0">
              <a:solidFill>
                <a:schemeClr val="dk1"/>
              </a:solidFill>
              <a:latin typeface="Arial"/>
              <a:ea typeface="Arial"/>
              <a:cs typeface="Arial"/>
              <a:sym typeface="Arial"/>
            </a:endParaRPr>
          </a:p>
        </p:txBody>
      </p:sp>
      <p:sp>
        <p:nvSpPr>
          <p:cNvPr id="61" name="Google Shape;61;p3"/>
          <p:cNvSpPr txBox="1"/>
          <p:nvPr/>
        </p:nvSpPr>
        <p:spPr>
          <a:xfrm>
            <a:off x="6562998" y="4858021"/>
            <a:ext cx="1760855" cy="177800"/>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s-MX" sz="1000">
                <a:solidFill>
                  <a:schemeClr val="dk1"/>
                </a:solidFill>
                <a:latin typeface="Arial"/>
                <a:ea typeface="Arial"/>
                <a:cs typeface="Arial"/>
                <a:sym typeface="Arial"/>
              </a:rPr>
              <a:t>DE LAS MOSTRADAS ABAJO</a:t>
            </a:r>
            <a:endParaRPr sz="1000">
              <a:solidFill>
                <a:schemeClr val="dk1"/>
              </a:solidFill>
              <a:latin typeface="Arial"/>
              <a:ea typeface="Arial"/>
              <a:cs typeface="Arial"/>
              <a:sym typeface="Arial"/>
            </a:endParaRPr>
          </a:p>
        </p:txBody>
      </p:sp>
      <p:sp>
        <p:nvSpPr>
          <p:cNvPr id="62" name="Google Shape;62;p3"/>
          <p:cNvSpPr txBox="1"/>
          <p:nvPr/>
        </p:nvSpPr>
        <p:spPr>
          <a:xfrm>
            <a:off x="643620" y="3644305"/>
            <a:ext cx="8560538" cy="182101"/>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s-MX" sz="1100" dirty="0">
                <a:solidFill>
                  <a:schemeClr val="dk1"/>
                </a:solidFill>
                <a:latin typeface="Arial"/>
                <a:ea typeface="Arial"/>
                <a:cs typeface="Arial"/>
                <a:sym typeface="Arial"/>
              </a:rPr>
              <a:t>Escribe sólo un nombre y un apellido de todos los participantes. Separa cada participante con comas.</a:t>
            </a:r>
            <a:endParaRPr dirty="0"/>
          </a:p>
        </p:txBody>
      </p:sp>
      <p:sp>
        <p:nvSpPr>
          <p:cNvPr id="4" name="CuadroTexto 3">
            <a:extLst>
              <a:ext uri="{FF2B5EF4-FFF2-40B4-BE49-F238E27FC236}">
                <a16:creationId xmlns:a16="http://schemas.microsoft.com/office/drawing/2014/main" id="{EF072854-88C6-8D30-720D-DB11EB83A2C1}"/>
              </a:ext>
            </a:extLst>
          </p:cNvPr>
          <p:cNvSpPr txBox="1"/>
          <p:nvPr/>
        </p:nvSpPr>
        <p:spPr>
          <a:xfrm>
            <a:off x="2959768" y="2851484"/>
            <a:ext cx="2406316" cy="261610"/>
          </a:xfrm>
          <a:prstGeom prst="rect">
            <a:avLst/>
          </a:prstGeom>
          <a:noFill/>
        </p:spPr>
        <p:txBody>
          <a:bodyPr wrap="square" rtlCol="0">
            <a:spAutoFit/>
          </a:bodyPr>
          <a:lstStyle/>
          <a:p>
            <a:r>
              <a:rPr lang="es-MX" sz="1100" dirty="0">
                <a:solidFill>
                  <a:schemeClr val="dk1"/>
                </a:solidFill>
                <a:latin typeface="Arial"/>
                <a:ea typeface="Arial"/>
                <a:cs typeface="Arial"/>
                <a:sym typeface="Arial"/>
              </a:rPr>
              <a:t>ESTUDIANTE O PROFESIONAL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Shape 66"/>
        <p:cNvGrpSpPr/>
        <p:nvPr/>
      </p:nvGrpSpPr>
      <p:grpSpPr>
        <a:xfrm>
          <a:off x="0" y="0"/>
          <a:ext cx="0" cy="0"/>
          <a:chOff x="0" y="0"/>
          <a:chExt cx="0" cy="0"/>
        </a:xfrm>
      </p:grpSpPr>
      <p:pic>
        <p:nvPicPr>
          <p:cNvPr id="67" name="Google Shape;67;p4"/>
          <p:cNvPicPr preferRelativeResize="0"/>
          <p:nvPr/>
        </p:nvPicPr>
        <p:blipFill>
          <a:blip r:embed="rId3"/>
          <a:srcRect/>
          <a:stretch/>
        </p:blipFill>
        <p:spPr>
          <a:xfrm>
            <a:off x="36097" y="144379"/>
            <a:ext cx="9468852" cy="7483642"/>
          </a:xfrm>
          <a:prstGeom prst="rect">
            <a:avLst/>
          </a:prstGeom>
          <a:noFill/>
          <a:ln>
            <a:noFill/>
          </a:ln>
        </p:spPr>
      </p:pic>
      <p:sp>
        <p:nvSpPr>
          <p:cNvPr id="68" name="Google Shape;68;p4"/>
          <p:cNvSpPr txBox="1"/>
          <p:nvPr/>
        </p:nvSpPr>
        <p:spPr>
          <a:xfrm>
            <a:off x="2495469" y="1818194"/>
            <a:ext cx="2382520" cy="193040"/>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s-MX" sz="1100" dirty="0">
                <a:solidFill>
                  <a:schemeClr val="dk1"/>
                </a:solidFill>
                <a:latin typeface="Arial"/>
                <a:ea typeface="Arial"/>
                <a:cs typeface="Arial"/>
                <a:sym typeface="Arial"/>
              </a:rPr>
              <a:t>Escribe aquí el nombre de tu proyecto</a:t>
            </a:r>
            <a:endParaRPr sz="1100" dirty="0">
              <a:solidFill>
                <a:schemeClr val="dk1"/>
              </a:solidFill>
              <a:latin typeface="Arial"/>
              <a:ea typeface="Arial"/>
              <a:cs typeface="Arial"/>
              <a:sym typeface="Arial"/>
            </a:endParaRPr>
          </a:p>
        </p:txBody>
      </p:sp>
      <p:sp>
        <p:nvSpPr>
          <p:cNvPr id="69" name="Google Shape;69;p4"/>
          <p:cNvSpPr txBox="1"/>
          <p:nvPr/>
        </p:nvSpPr>
        <p:spPr>
          <a:xfrm>
            <a:off x="5098171" y="3362211"/>
            <a:ext cx="661035" cy="177800"/>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s-MX" sz="1000" dirty="0">
                <a:solidFill>
                  <a:schemeClr val="dk1"/>
                </a:solidFill>
                <a:latin typeface="Arial"/>
                <a:ea typeface="Arial"/>
                <a:cs typeface="Arial"/>
                <a:sym typeface="Arial"/>
              </a:rPr>
              <a:t>Continúa…</a:t>
            </a:r>
            <a:endParaRPr sz="1000" dirty="0">
              <a:solidFill>
                <a:schemeClr val="dk1"/>
              </a:solidFill>
              <a:latin typeface="Arial"/>
              <a:ea typeface="Arial"/>
              <a:cs typeface="Arial"/>
              <a:sym typeface="Arial"/>
            </a:endParaRPr>
          </a:p>
        </p:txBody>
      </p:sp>
      <p:sp>
        <p:nvSpPr>
          <p:cNvPr id="70" name="Google Shape;70;p4"/>
          <p:cNvSpPr txBox="1"/>
          <p:nvPr/>
        </p:nvSpPr>
        <p:spPr>
          <a:xfrm>
            <a:off x="1127415" y="5604433"/>
            <a:ext cx="5558790" cy="289823"/>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s-MX" sz="900">
                <a:solidFill>
                  <a:schemeClr val="dk1"/>
                </a:solidFill>
                <a:latin typeface="Arial"/>
                <a:ea typeface="Arial"/>
                <a:cs typeface="Arial"/>
                <a:sym typeface="Arial"/>
              </a:rPr>
              <a:t>ESCRIBE AQUÍ EL LINK DONDE PODAMOS DESCARGAR O ACCEDER A LA PÁGINA WEB DE TU PROYECTO</a:t>
            </a:r>
            <a:endParaRPr sz="900">
              <a:solidFill>
                <a:schemeClr val="dk1"/>
              </a:solidFill>
              <a:latin typeface="Arial"/>
              <a:ea typeface="Arial"/>
              <a:cs typeface="Arial"/>
              <a:sym typeface="Arial"/>
            </a:endParaRPr>
          </a:p>
        </p:txBody>
      </p:sp>
      <p:sp>
        <p:nvSpPr>
          <p:cNvPr id="71" name="Google Shape;71;p4"/>
          <p:cNvSpPr txBox="1"/>
          <p:nvPr/>
        </p:nvSpPr>
        <p:spPr>
          <a:xfrm>
            <a:off x="736450" y="3372620"/>
            <a:ext cx="2506980" cy="177800"/>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s-MX" sz="1000" dirty="0">
                <a:solidFill>
                  <a:schemeClr val="dk1"/>
                </a:solidFill>
                <a:latin typeface="Arial"/>
                <a:ea typeface="Arial"/>
                <a:cs typeface="Arial"/>
                <a:sym typeface="Arial"/>
              </a:rPr>
              <a:t>Escribe aquí la descripción de tu proyecto…</a:t>
            </a:r>
            <a:endParaRPr sz="1000" dirty="0">
              <a:solidFill>
                <a:schemeClr val="dk1"/>
              </a:solidFill>
              <a:latin typeface="Arial"/>
              <a:ea typeface="Arial"/>
              <a:cs typeface="Arial"/>
              <a:sym typeface="Arial"/>
            </a:endParaRPr>
          </a:p>
        </p:txBody>
      </p:sp>
      <p:sp>
        <p:nvSpPr>
          <p:cNvPr id="72" name="Google Shape;72;p4"/>
          <p:cNvSpPr txBox="1"/>
          <p:nvPr/>
        </p:nvSpPr>
        <p:spPr>
          <a:xfrm>
            <a:off x="2312648" y="6155403"/>
            <a:ext cx="5679440" cy="162560"/>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s-MX" sz="900" dirty="0">
                <a:solidFill>
                  <a:schemeClr val="dk1"/>
                </a:solidFill>
                <a:latin typeface="Arial"/>
                <a:ea typeface="Arial"/>
                <a:cs typeface="Arial"/>
                <a:sym typeface="Arial"/>
              </a:rPr>
              <a:t>NO TIENEN COSTO EXTRA. Conoce más en nuestra página: </a:t>
            </a:r>
            <a:r>
              <a:rPr lang="es-MX" sz="900" u="sng" dirty="0">
                <a:solidFill>
                  <a:srgbClr val="0097A7"/>
                </a:solidFill>
                <a:latin typeface="Arial"/>
                <a:ea typeface="Arial"/>
                <a:cs typeface="Arial"/>
                <a:sym typeface="Arial"/>
                <a:hlinkClick r:id="rId4">
                  <a:extLst>
                    <a:ext uri="{A12FA001-AC4F-418D-AE19-62706E023703}">
                      <ahyp:hlinkClr xmlns:ahyp="http://schemas.microsoft.com/office/drawing/2018/hyperlinkcolor" val="tx"/>
                    </a:ext>
                  </a:extLst>
                </a:hlinkClick>
              </a:rPr>
              <a:t>PREMIOS ESPECIALES | PremioDiseñaMexico</a:t>
            </a:r>
            <a:endParaRPr sz="900" dirty="0">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Shape 76"/>
        <p:cNvGrpSpPr/>
        <p:nvPr/>
      </p:nvGrpSpPr>
      <p:grpSpPr>
        <a:xfrm>
          <a:off x="0" y="0"/>
          <a:ext cx="0" cy="0"/>
          <a:chOff x="0" y="0"/>
          <a:chExt cx="0" cy="0"/>
        </a:xfrm>
      </p:grpSpPr>
      <p:pic>
        <p:nvPicPr>
          <p:cNvPr id="77" name="Google Shape;77;p5"/>
          <p:cNvPicPr preferRelativeResize="0"/>
          <p:nvPr/>
        </p:nvPicPr>
        <p:blipFill>
          <a:blip r:embed="rId3"/>
          <a:srcRect/>
          <a:stretch/>
        </p:blipFill>
        <p:spPr>
          <a:xfrm>
            <a:off x="0" y="320265"/>
            <a:ext cx="4374100" cy="735355"/>
          </a:xfrm>
          <a:prstGeom prst="rect">
            <a:avLst/>
          </a:prstGeom>
          <a:noFill/>
          <a:ln>
            <a:noFill/>
          </a:ln>
        </p:spPr>
      </p:pic>
      <p:sp>
        <p:nvSpPr>
          <p:cNvPr id="78" name="Google Shape;78;p5"/>
          <p:cNvSpPr/>
          <p:nvPr/>
        </p:nvSpPr>
        <p:spPr>
          <a:xfrm>
            <a:off x="536448" y="1365503"/>
            <a:ext cx="9022080" cy="5828030"/>
          </a:xfrm>
          <a:custGeom>
            <a:avLst/>
            <a:gdLst/>
            <a:ahLst/>
            <a:cxnLst/>
            <a:rect l="l" t="t" r="r" b="b"/>
            <a:pathLst>
              <a:path w="9022080" h="5828030" extrusionOk="0">
                <a:moveTo>
                  <a:pt x="0" y="0"/>
                </a:moveTo>
                <a:lnTo>
                  <a:pt x="9022079" y="0"/>
                </a:lnTo>
                <a:lnTo>
                  <a:pt x="9022079" y="5827776"/>
                </a:lnTo>
                <a:lnTo>
                  <a:pt x="0" y="5827776"/>
                </a:lnTo>
                <a:lnTo>
                  <a:pt x="0" y="0"/>
                </a:lnTo>
                <a:close/>
              </a:path>
            </a:pathLst>
          </a:custGeom>
          <a:noFill/>
          <a:ln w="22200" cap="flat" cmpd="sng">
            <a:solidFill>
              <a:srgbClr val="00000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9" name="Google Shape;79;p5"/>
          <p:cNvSpPr txBox="1"/>
          <p:nvPr/>
        </p:nvSpPr>
        <p:spPr>
          <a:xfrm>
            <a:off x="4654550" y="590550"/>
            <a:ext cx="4648200" cy="3810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800">
                <a:solidFill>
                  <a:schemeClr val="dk1"/>
                </a:solidFill>
                <a:latin typeface="Calibri"/>
                <a:ea typeface="Calibri"/>
                <a:cs typeface="Calibri"/>
                <a:sym typeface="Calibri"/>
              </a:rPr>
              <a:t>(Inserta dentro del recuadro la imagen)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Shape 83"/>
        <p:cNvGrpSpPr/>
        <p:nvPr/>
      </p:nvGrpSpPr>
      <p:grpSpPr>
        <a:xfrm>
          <a:off x="0" y="0"/>
          <a:ext cx="0" cy="0"/>
          <a:chOff x="0" y="0"/>
          <a:chExt cx="0" cy="0"/>
        </a:xfrm>
      </p:grpSpPr>
      <p:pic>
        <p:nvPicPr>
          <p:cNvPr id="84" name="Google Shape;84;p6"/>
          <p:cNvPicPr preferRelativeResize="0"/>
          <p:nvPr/>
        </p:nvPicPr>
        <p:blipFill>
          <a:blip r:embed="rId3"/>
          <a:srcRect/>
          <a:stretch/>
        </p:blipFill>
        <p:spPr>
          <a:xfrm>
            <a:off x="0" y="320265"/>
            <a:ext cx="4374100" cy="735355"/>
          </a:xfrm>
          <a:prstGeom prst="rect">
            <a:avLst/>
          </a:prstGeom>
          <a:noFill/>
          <a:ln>
            <a:noFill/>
          </a:ln>
        </p:spPr>
      </p:pic>
      <p:sp>
        <p:nvSpPr>
          <p:cNvPr id="85" name="Google Shape;85;p6"/>
          <p:cNvSpPr/>
          <p:nvPr/>
        </p:nvSpPr>
        <p:spPr>
          <a:xfrm>
            <a:off x="207263" y="1682495"/>
            <a:ext cx="3304540" cy="2329180"/>
          </a:xfrm>
          <a:custGeom>
            <a:avLst/>
            <a:gdLst/>
            <a:ahLst/>
            <a:cxnLst/>
            <a:rect l="l" t="t" r="r" b="b"/>
            <a:pathLst>
              <a:path w="3304540" h="2329179" extrusionOk="0">
                <a:moveTo>
                  <a:pt x="0" y="0"/>
                </a:moveTo>
                <a:lnTo>
                  <a:pt x="3304031" y="0"/>
                </a:lnTo>
                <a:lnTo>
                  <a:pt x="3304031" y="2328671"/>
                </a:lnTo>
                <a:lnTo>
                  <a:pt x="0" y="2328671"/>
                </a:lnTo>
                <a:lnTo>
                  <a:pt x="0" y="0"/>
                </a:lnTo>
                <a:close/>
              </a:path>
            </a:pathLst>
          </a:custGeom>
          <a:noFill/>
          <a:ln w="25375" cap="flat" cmpd="sng">
            <a:solidFill>
              <a:srgbClr val="00000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86" name="Google Shape;86;p6"/>
          <p:cNvSpPr/>
          <p:nvPr/>
        </p:nvSpPr>
        <p:spPr>
          <a:xfrm>
            <a:off x="207263" y="4126992"/>
            <a:ext cx="3304540" cy="2329180"/>
          </a:xfrm>
          <a:custGeom>
            <a:avLst/>
            <a:gdLst/>
            <a:ahLst/>
            <a:cxnLst/>
            <a:rect l="l" t="t" r="r" b="b"/>
            <a:pathLst>
              <a:path w="3304540" h="2329179" extrusionOk="0">
                <a:moveTo>
                  <a:pt x="0" y="0"/>
                </a:moveTo>
                <a:lnTo>
                  <a:pt x="3304031" y="0"/>
                </a:lnTo>
                <a:lnTo>
                  <a:pt x="3304031" y="2328671"/>
                </a:lnTo>
                <a:lnTo>
                  <a:pt x="0" y="2328671"/>
                </a:lnTo>
                <a:lnTo>
                  <a:pt x="0" y="0"/>
                </a:lnTo>
                <a:close/>
              </a:path>
            </a:pathLst>
          </a:custGeom>
          <a:noFill/>
          <a:ln w="25375" cap="flat" cmpd="sng">
            <a:solidFill>
              <a:srgbClr val="00000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87" name="Google Shape;87;p6"/>
          <p:cNvSpPr/>
          <p:nvPr/>
        </p:nvSpPr>
        <p:spPr>
          <a:xfrm>
            <a:off x="3639311" y="1682495"/>
            <a:ext cx="3304540" cy="2329180"/>
          </a:xfrm>
          <a:custGeom>
            <a:avLst/>
            <a:gdLst/>
            <a:ahLst/>
            <a:cxnLst/>
            <a:rect l="l" t="t" r="r" b="b"/>
            <a:pathLst>
              <a:path w="3304540" h="2329179" extrusionOk="0">
                <a:moveTo>
                  <a:pt x="0" y="0"/>
                </a:moveTo>
                <a:lnTo>
                  <a:pt x="3304031" y="0"/>
                </a:lnTo>
                <a:lnTo>
                  <a:pt x="3304031" y="2328671"/>
                </a:lnTo>
                <a:lnTo>
                  <a:pt x="0" y="2328671"/>
                </a:lnTo>
                <a:lnTo>
                  <a:pt x="0" y="0"/>
                </a:lnTo>
                <a:close/>
              </a:path>
            </a:pathLst>
          </a:custGeom>
          <a:noFill/>
          <a:ln w="25375" cap="flat" cmpd="sng">
            <a:solidFill>
              <a:srgbClr val="00000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88" name="Google Shape;88;p6"/>
          <p:cNvSpPr/>
          <p:nvPr/>
        </p:nvSpPr>
        <p:spPr>
          <a:xfrm>
            <a:off x="3639311" y="4126992"/>
            <a:ext cx="3304540" cy="2329180"/>
          </a:xfrm>
          <a:custGeom>
            <a:avLst/>
            <a:gdLst/>
            <a:ahLst/>
            <a:cxnLst/>
            <a:rect l="l" t="t" r="r" b="b"/>
            <a:pathLst>
              <a:path w="3304540" h="2329179" extrusionOk="0">
                <a:moveTo>
                  <a:pt x="0" y="0"/>
                </a:moveTo>
                <a:lnTo>
                  <a:pt x="3304031" y="0"/>
                </a:lnTo>
                <a:lnTo>
                  <a:pt x="3304031" y="2328671"/>
                </a:lnTo>
                <a:lnTo>
                  <a:pt x="0" y="2328671"/>
                </a:lnTo>
                <a:lnTo>
                  <a:pt x="0" y="0"/>
                </a:lnTo>
                <a:close/>
              </a:path>
            </a:pathLst>
          </a:custGeom>
          <a:noFill/>
          <a:ln w="25375" cap="flat" cmpd="sng">
            <a:solidFill>
              <a:srgbClr val="00000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89" name="Google Shape;89;p6"/>
          <p:cNvSpPr/>
          <p:nvPr/>
        </p:nvSpPr>
        <p:spPr>
          <a:xfrm>
            <a:off x="7071359" y="1682495"/>
            <a:ext cx="2741295" cy="4773295"/>
          </a:xfrm>
          <a:custGeom>
            <a:avLst/>
            <a:gdLst/>
            <a:ahLst/>
            <a:cxnLst/>
            <a:rect l="l" t="t" r="r" b="b"/>
            <a:pathLst>
              <a:path w="2741295" h="4773295" extrusionOk="0">
                <a:moveTo>
                  <a:pt x="0" y="0"/>
                </a:moveTo>
                <a:lnTo>
                  <a:pt x="2741040" y="0"/>
                </a:lnTo>
                <a:lnTo>
                  <a:pt x="2741040" y="4773167"/>
                </a:lnTo>
                <a:lnTo>
                  <a:pt x="0" y="4773167"/>
                </a:lnTo>
                <a:lnTo>
                  <a:pt x="0" y="0"/>
                </a:lnTo>
                <a:close/>
              </a:path>
            </a:pathLst>
          </a:custGeom>
          <a:noFill/>
          <a:ln w="25375" cap="flat" cmpd="sng">
            <a:solidFill>
              <a:srgbClr val="00000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90" name="Google Shape;90;p6"/>
          <p:cNvSpPr txBox="1"/>
          <p:nvPr/>
        </p:nvSpPr>
        <p:spPr>
          <a:xfrm>
            <a:off x="4776630" y="503276"/>
            <a:ext cx="5036024"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800">
                <a:solidFill>
                  <a:schemeClr val="dk1"/>
                </a:solidFill>
                <a:latin typeface="Calibri"/>
                <a:ea typeface="Calibri"/>
                <a:cs typeface="Calibri"/>
                <a:sym typeface="Calibri"/>
              </a:rPr>
              <a:t>(Inserta dentro de los recuadros las imágenes)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Shape 94"/>
        <p:cNvGrpSpPr/>
        <p:nvPr/>
      </p:nvGrpSpPr>
      <p:grpSpPr>
        <a:xfrm>
          <a:off x="0" y="0"/>
          <a:ext cx="0" cy="0"/>
          <a:chOff x="0" y="0"/>
          <a:chExt cx="0" cy="0"/>
        </a:xfrm>
      </p:grpSpPr>
      <p:pic>
        <p:nvPicPr>
          <p:cNvPr id="95" name="Google Shape;95;p7"/>
          <p:cNvPicPr preferRelativeResize="0"/>
          <p:nvPr/>
        </p:nvPicPr>
        <p:blipFill>
          <a:blip r:embed="rId3"/>
          <a:srcRect/>
          <a:stretch/>
        </p:blipFill>
        <p:spPr>
          <a:xfrm>
            <a:off x="0" y="231673"/>
            <a:ext cx="4374100" cy="735355"/>
          </a:xfrm>
          <a:prstGeom prst="rect">
            <a:avLst/>
          </a:prstGeom>
          <a:noFill/>
          <a:ln>
            <a:noFill/>
          </a:ln>
        </p:spPr>
      </p:pic>
      <p:sp>
        <p:nvSpPr>
          <p:cNvPr id="96" name="Google Shape;96;p7"/>
          <p:cNvSpPr txBox="1"/>
          <p:nvPr/>
        </p:nvSpPr>
        <p:spPr>
          <a:xfrm>
            <a:off x="2714118" y="1237024"/>
            <a:ext cx="5036024"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800" dirty="0">
                <a:solidFill>
                  <a:schemeClr val="dk1"/>
                </a:solidFill>
                <a:latin typeface="Calibri"/>
                <a:ea typeface="Calibri"/>
                <a:cs typeface="Calibri"/>
                <a:sym typeface="Calibri"/>
              </a:rPr>
              <a:t>(Inserta una fotografía del comprobante)</a:t>
            </a:r>
            <a:endParaRPr dirty="0"/>
          </a:p>
        </p:txBody>
      </p:sp>
      <p:sp>
        <p:nvSpPr>
          <p:cNvPr id="3" name="Google Shape;96;p7">
            <a:extLst>
              <a:ext uri="{FF2B5EF4-FFF2-40B4-BE49-F238E27FC236}">
                <a16:creationId xmlns:a16="http://schemas.microsoft.com/office/drawing/2014/main" id="{1FAE7043-DD64-271D-B8D9-100F2F09D9AF}"/>
              </a:ext>
            </a:extLst>
          </p:cNvPr>
          <p:cNvSpPr txBox="1"/>
          <p:nvPr/>
        </p:nvSpPr>
        <p:spPr>
          <a:xfrm>
            <a:off x="4783550" y="320738"/>
            <a:ext cx="5036024" cy="64629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800" dirty="0">
                <a:solidFill>
                  <a:schemeClr val="dk1"/>
                </a:solidFill>
                <a:latin typeface="Calibri"/>
                <a:ea typeface="Calibri"/>
                <a:cs typeface="Calibri"/>
                <a:sym typeface="Calibri"/>
              </a:rPr>
              <a:t>ADJUNTA AQUÍ TU COMPROBANTE DE PAGO.</a:t>
            </a:r>
          </a:p>
          <a:p>
            <a:pPr marL="0" marR="0" lvl="0" indent="0" algn="ctr" rtl="0">
              <a:spcBef>
                <a:spcPts val="0"/>
              </a:spcBef>
              <a:spcAft>
                <a:spcPts val="0"/>
              </a:spcAft>
              <a:buNone/>
            </a:pPr>
            <a:r>
              <a:rPr lang="es-MX" sz="1800" dirty="0">
                <a:solidFill>
                  <a:schemeClr val="dk1"/>
                </a:solidFill>
                <a:latin typeface="Calibri"/>
                <a:cs typeface="Calibri"/>
                <a:sym typeface="Calibri"/>
              </a:rPr>
              <a:t>GRACIAS.</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Shape 100"/>
        <p:cNvGrpSpPr/>
        <p:nvPr/>
      </p:nvGrpSpPr>
      <p:grpSpPr>
        <a:xfrm>
          <a:off x="0" y="0"/>
          <a:ext cx="0" cy="0"/>
          <a:chOff x="0" y="0"/>
          <a:chExt cx="0" cy="0"/>
        </a:xfrm>
      </p:grpSpPr>
      <p:pic>
        <p:nvPicPr>
          <p:cNvPr id="102" name="Google Shape;102;p8"/>
          <p:cNvPicPr preferRelativeResize="0"/>
          <p:nvPr/>
        </p:nvPicPr>
        <p:blipFill>
          <a:blip r:embed="rId3"/>
          <a:srcRect/>
          <a:stretch/>
        </p:blipFill>
        <p:spPr>
          <a:xfrm>
            <a:off x="4257212" y="5391150"/>
            <a:ext cx="1556675" cy="2179345"/>
          </a:xfrm>
          <a:prstGeom prst="rect">
            <a:avLst/>
          </a:prstGeom>
          <a:noFill/>
          <a:ln>
            <a:noFill/>
          </a:ln>
        </p:spPr>
      </p:pic>
      <p:sp>
        <p:nvSpPr>
          <p:cNvPr id="4" name="Rectángulo 3">
            <a:extLst>
              <a:ext uri="{FF2B5EF4-FFF2-40B4-BE49-F238E27FC236}">
                <a16:creationId xmlns:a16="http://schemas.microsoft.com/office/drawing/2014/main" id="{8F8EAE09-4AAF-C490-3914-14A5C5DF6A8D}"/>
              </a:ext>
            </a:extLst>
          </p:cNvPr>
          <p:cNvSpPr/>
          <p:nvPr/>
        </p:nvSpPr>
        <p:spPr>
          <a:xfrm rot="10800000">
            <a:off x="0" y="0"/>
            <a:ext cx="10071100" cy="5209674"/>
          </a:xfrm>
          <a:prstGeom prst="rect">
            <a:avLst/>
          </a:prstGeom>
          <a:gradFill>
            <a:gsLst>
              <a:gs pos="3000">
                <a:schemeClr val="accent1">
                  <a:lumMod val="5000"/>
                  <a:lumOff val="95000"/>
                </a:schemeClr>
              </a:gs>
              <a:gs pos="53000">
                <a:schemeClr val="accent1">
                  <a:lumMod val="45000"/>
                  <a:lumOff val="55000"/>
                  <a:alpha val="99000"/>
                </a:schemeClr>
              </a:gs>
              <a:gs pos="100000">
                <a:srgbClr val="0070C0"/>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CuadroTexto 2">
            <a:extLst>
              <a:ext uri="{FF2B5EF4-FFF2-40B4-BE49-F238E27FC236}">
                <a16:creationId xmlns:a16="http://schemas.microsoft.com/office/drawing/2014/main" id="{BFDC69DE-8580-7069-D8FA-2106A8BB0D05}"/>
              </a:ext>
            </a:extLst>
          </p:cNvPr>
          <p:cNvSpPr txBox="1"/>
          <p:nvPr/>
        </p:nvSpPr>
        <p:spPr>
          <a:xfrm>
            <a:off x="1907339" y="1395666"/>
            <a:ext cx="6256421" cy="3447098"/>
          </a:xfrm>
          <a:prstGeom prst="rect">
            <a:avLst/>
          </a:prstGeom>
          <a:noFill/>
        </p:spPr>
        <p:txBody>
          <a:bodyPr wrap="square" rtlCol="0">
            <a:spAutoFit/>
          </a:bodyPr>
          <a:lstStyle/>
          <a:p>
            <a:pPr algn="ctr"/>
            <a:r>
              <a:rPr lang="es-MX" sz="1800" b="1" dirty="0"/>
              <a:t>Envía este archivo al correo:</a:t>
            </a:r>
          </a:p>
          <a:p>
            <a:pPr algn="ctr"/>
            <a:r>
              <a:rPr lang="es-MX" sz="1800" b="1" dirty="0">
                <a:hlinkClick r:id="rId4"/>
              </a:rPr>
              <a:t>registro@disenamexico.org</a:t>
            </a:r>
            <a:endParaRPr lang="es-MX" sz="1800" b="1" dirty="0"/>
          </a:p>
          <a:p>
            <a:pPr algn="ctr"/>
            <a:endParaRPr lang="es-MX" sz="1800" b="1" dirty="0"/>
          </a:p>
          <a:p>
            <a:pPr algn="ctr"/>
            <a:endParaRPr lang="es-MX" sz="1800" b="1" dirty="0"/>
          </a:p>
          <a:p>
            <a:pPr algn="ctr"/>
            <a:endParaRPr lang="es-MX" sz="1800" b="1" dirty="0"/>
          </a:p>
          <a:p>
            <a:endParaRPr lang="es-MX" dirty="0"/>
          </a:p>
          <a:p>
            <a:endParaRPr lang="es-MX" dirty="0"/>
          </a:p>
          <a:p>
            <a:endParaRPr lang="es-MX" dirty="0"/>
          </a:p>
          <a:p>
            <a:pPr algn="ctr"/>
            <a:r>
              <a:rPr lang="es-MX" sz="2400" b="1" dirty="0"/>
              <a:t>GRACIAS POR TU REGISTRO</a:t>
            </a:r>
          </a:p>
          <a:p>
            <a:pPr algn="ctr"/>
            <a:endParaRPr lang="es-MX" sz="2400" b="1" dirty="0"/>
          </a:p>
          <a:p>
            <a:pPr algn="ctr"/>
            <a:r>
              <a:rPr lang="es-MX" sz="2400" b="1" dirty="0"/>
              <a:t>¡MUCHO ÉXITO!</a:t>
            </a:r>
          </a:p>
          <a:p>
            <a:endParaRPr lang="es-MX" dirty="0"/>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491</Words>
  <Application>Microsoft Macintosh PowerPoint</Application>
  <PresentationFormat>Personalizado</PresentationFormat>
  <Paragraphs>48</Paragraphs>
  <Slides>8</Slides>
  <Notes>8</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8</vt:i4>
      </vt:variant>
    </vt:vector>
  </HeadingPairs>
  <TitlesOfParts>
    <vt:vector size="11" baseType="lpstr">
      <vt:lpstr>Arial</vt:lpstr>
      <vt:lpstr>Calibri</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cp:lastModifiedBy>Microsoft Office User</cp:lastModifiedBy>
  <cp:revision>3</cp:revision>
  <dcterms:created xsi:type="dcterms:W3CDTF">2022-05-16T16:22:45Z</dcterms:created>
  <dcterms:modified xsi:type="dcterms:W3CDTF">2023-10-02T06:09:46Z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or">
    <vt:lpwstr>Google</vt:lpwstr>
  </property>
</Properties>
</file>